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75" r:id="rId12"/>
    <p:sldId id="266" r:id="rId13"/>
    <p:sldId id="267" r:id="rId14"/>
    <p:sldId id="268" r:id="rId15"/>
    <p:sldId id="269" r:id="rId16"/>
    <p:sldId id="270" r:id="rId17"/>
    <p:sldId id="274" r:id="rId18"/>
    <p:sldId id="271" r:id="rId19"/>
    <p:sldId id="273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1"/>
  </p:normalViewPr>
  <p:slideViewPr>
    <p:cSldViewPr snapToGrid="0" snapToObjects="1">
      <p:cViewPr varScale="1">
        <p:scale>
          <a:sx n="81" d="100"/>
          <a:sy n="81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CAFE Rewrite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and Proposed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641" y="2517593"/>
            <a:ext cx="4112171" cy="611937"/>
          </a:xfrm>
        </p:spPr>
        <p:txBody>
          <a:bodyPr/>
          <a:lstStyle/>
          <a:p>
            <a:r>
              <a:rPr lang="en-US" dirty="0" smtClean="0"/>
              <a:t>Responsive Design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08304" y="3449196"/>
            <a:ext cx="2799702" cy="1743113"/>
            <a:chOff x="1295401" y="3153103"/>
            <a:chExt cx="4254061" cy="2648607"/>
          </a:xfrm>
        </p:grpSpPr>
        <p:sp>
          <p:nvSpPr>
            <p:cNvPr id="6" name="Rectangle 5"/>
            <p:cNvSpPr/>
            <p:nvPr/>
          </p:nvSpPr>
          <p:spPr>
            <a:xfrm>
              <a:off x="1295401" y="3153103"/>
              <a:ext cx="4254061" cy="264860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95401" y="3153103"/>
              <a:ext cx="4254061" cy="4256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13490" y="3862552"/>
              <a:ext cx="1891862" cy="1702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1476" y="4445876"/>
              <a:ext cx="1891862" cy="4503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15710" y="5000588"/>
              <a:ext cx="1891862" cy="5646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31476" y="3891164"/>
              <a:ext cx="1891862" cy="4503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8573812" y="3449836"/>
            <a:ext cx="522887" cy="8422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73812" y="3449836"/>
            <a:ext cx="522887" cy="1353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31753" y="3618349"/>
            <a:ext cx="407004" cy="3618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31753" y="4014832"/>
            <a:ext cx="407004" cy="1795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631753" y="4221785"/>
            <a:ext cx="407004" cy="4622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66349" y="3468349"/>
            <a:ext cx="1102074" cy="1340211"/>
            <a:chOff x="4951493" y="3468349"/>
            <a:chExt cx="2048397" cy="2491017"/>
          </a:xfrm>
        </p:grpSpPr>
        <p:sp>
          <p:nvSpPr>
            <p:cNvPr id="21" name="Rectangle 20"/>
            <p:cNvSpPr/>
            <p:nvPr/>
          </p:nvSpPr>
          <p:spPr>
            <a:xfrm>
              <a:off x="4951493" y="3468349"/>
              <a:ext cx="2048397" cy="249101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51493" y="3468349"/>
              <a:ext cx="2048397" cy="28014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95024" y="3935256"/>
              <a:ext cx="753984" cy="127620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90554" y="4427688"/>
              <a:ext cx="857487" cy="29478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05792" y="5436020"/>
              <a:ext cx="1742250" cy="41115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0555" y="3955683"/>
              <a:ext cx="857487" cy="2963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80748" y="4865882"/>
              <a:ext cx="857487" cy="29478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62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5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erickson/Documents/Visual Cafe/mockups/Mobile Choose Ite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693684"/>
            <a:ext cx="3673365" cy="551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51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erickson/Documents/Visual Cafe/mockups/Item Detail not Select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47" y="662150"/>
            <a:ext cx="3715407" cy="5573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9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/Users/aerickson/Documents/Visual Cafe/mockups/Item Detail - Special Notes Onl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4" y="701565"/>
            <a:ext cx="3673366" cy="5510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/Users/aerickson/Documents/Visual Cafe/mockups/Mobile View Selection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4" y="654268"/>
            <a:ext cx="3704897" cy="5557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erickson/Documents/Visual Cafe/mockups/Mobile View Selections - Finish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662151"/>
            <a:ext cx="3710151" cy="556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85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erickson/Documents/Visual Cafe/mockups/Laptop Half Widt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54" y="722585"/>
            <a:ext cx="5246195" cy="5246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7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6387" y="2557463"/>
            <a:ext cx="3039225" cy="3317875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3881437" y="2101662"/>
            <a:ext cx="4229475" cy="4229475"/>
          </a:xfrm>
          <a:prstGeom prst="noSmoking">
            <a:avLst/>
          </a:prstGeom>
          <a:solidFill>
            <a:srgbClr val="FF0000">
              <a:alpha val="4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erickson/Documents/Visual Cafe/mockups/Desktop Full Width - Galler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037" y="662151"/>
            <a:ext cx="8357256" cy="5517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7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Considerations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305" y="2904306"/>
            <a:ext cx="3893761" cy="228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3" b="28531"/>
          <a:stretch/>
        </p:blipFill>
        <p:spPr>
          <a:xfrm>
            <a:off x="7173311" y="2673981"/>
            <a:ext cx="29083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Rewrite UI</a:t>
            </a:r>
          </a:p>
          <a:p>
            <a:r>
              <a:rPr lang="en-US" sz="4400" dirty="0" smtClean="0"/>
              <a:t>Leave Backend Alone for Now</a:t>
            </a:r>
          </a:p>
          <a:p>
            <a:r>
              <a:rPr lang="en-US" sz="4400" dirty="0" smtClean="0"/>
              <a:t>Prioritize speed over new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747" y="2557463"/>
            <a:ext cx="566250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Libraries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977931"/>
            <a:ext cx="3469476" cy="978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3956269"/>
            <a:ext cx="3410607" cy="186033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912069" y="2853559"/>
            <a:ext cx="1560786" cy="2475186"/>
          </a:xfrm>
          <a:prstGeom prst="rightBrace">
            <a:avLst>
              <a:gd name="adj1" fmla="val 26515"/>
              <a:gd name="adj2" fmla="val 49363"/>
            </a:avLst>
          </a:prstGeom>
          <a:ln w="793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51228" y="3629487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FREE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796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Libraries (optional)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75940"/>
            <a:ext cx="2868886" cy="758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33" y="4400386"/>
            <a:ext cx="2819621" cy="92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0033" y="5523864"/>
            <a:ext cx="281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Dozens of others</a:t>
            </a:r>
            <a:endParaRPr lang="en-US" sz="2800" dirty="0"/>
          </a:p>
        </p:txBody>
      </p:sp>
      <p:sp>
        <p:nvSpPr>
          <p:cNvPr id="7" name="Right Brace 6"/>
          <p:cNvSpPr/>
          <p:nvPr/>
        </p:nvSpPr>
        <p:spPr>
          <a:xfrm>
            <a:off x="5912069" y="2853559"/>
            <a:ext cx="1560786" cy="2475186"/>
          </a:xfrm>
          <a:prstGeom prst="rightBrace">
            <a:avLst>
              <a:gd name="adj1" fmla="val 26515"/>
              <a:gd name="adj2" fmla="val 49363"/>
            </a:avLst>
          </a:prstGeom>
          <a:ln w="793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56635" y="3213989"/>
            <a:ext cx="25442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Most are</a:t>
            </a:r>
          </a:p>
          <a:p>
            <a:r>
              <a:rPr lang="en-US" sz="5400" dirty="0" smtClean="0"/>
              <a:t>FREE</a:t>
            </a:r>
            <a:endParaRPr lang="en-US" sz="5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49" y="3529320"/>
            <a:ext cx="2703788" cy="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Depending on scope, several other smaller libraries will be utilized.  Most or all should be open source and free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641" y="2517593"/>
            <a:ext cx="4112171" cy="611937"/>
          </a:xfrm>
        </p:spPr>
        <p:txBody>
          <a:bodyPr/>
          <a:lstStyle/>
          <a:p>
            <a:r>
              <a:rPr lang="en-US" dirty="0" smtClean="0"/>
              <a:t>Single Page App (SPA)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1" y="3153103"/>
            <a:ext cx="4254061" cy="26486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95401" y="3153103"/>
            <a:ext cx="4254061" cy="42566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13490" y="3862552"/>
            <a:ext cx="1891862" cy="17026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6" y="4445876"/>
            <a:ext cx="1891862" cy="4503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15710" y="5000588"/>
            <a:ext cx="1891862" cy="56463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1476" y="3891164"/>
            <a:ext cx="1891862" cy="45034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24297" y="3153103"/>
            <a:ext cx="4254061" cy="26486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24297" y="3153103"/>
            <a:ext cx="4254061" cy="42566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42386" y="3862552"/>
            <a:ext cx="1891862" cy="17026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60372" y="4445876"/>
            <a:ext cx="1891862" cy="4503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44606" y="5000588"/>
            <a:ext cx="1891862" cy="56463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60372" y="3891164"/>
            <a:ext cx="1891862" cy="4503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787257" y="4362524"/>
            <a:ext cx="580697" cy="533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</TotalTime>
  <Words>78</Words>
  <Application>Microsoft Macintosh PowerPoint</Application>
  <PresentationFormat>Widescreen</PresentationFormat>
  <Paragraphs>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Garamond</vt:lpstr>
      <vt:lpstr>Arial</vt:lpstr>
      <vt:lpstr>Organic</vt:lpstr>
      <vt:lpstr>Visual CAFE Rewrite</vt:lpstr>
      <vt:lpstr>Primary Problem</vt:lpstr>
      <vt:lpstr>Other Considerations</vt:lpstr>
      <vt:lpstr>Approach</vt:lpstr>
      <vt:lpstr>Technologies</vt:lpstr>
      <vt:lpstr>Required Libraries</vt:lpstr>
      <vt:lpstr>UI Libraries (optional)</vt:lpstr>
      <vt:lpstr>Other Libraries</vt:lpstr>
      <vt:lpstr>Architecture</vt:lpstr>
      <vt:lpstr>Architecture</vt:lpstr>
      <vt:lpstr>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Tablet</vt:lpstr>
      <vt:lpstr>PowerPoint Presentation</vt:lpstr>
      <vt:lpstr>Desktop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CAFE Rewrite</dc:title>
  <dc:creator>Adam Erickson</dc:creator>
  <cp:lastModifiedBy>Adam Erickson</cp:lastModifiedBy>
  <cp:revision>6</cp:revision>
  <dcterms:created xsi:type="dcterms:W3CDTF">2015-10-02T17:37:49Z</dcterms:created>
  <dcterms:modified xsi:type="dcterms:W3CDTF">2015-10-02T18:18:39Z</dcterms:modified>
</cp:coreProperties>
</file>